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32" r:id="rId5"/>
    <p:sldMasterId id="2147483744" r:id="rId6"/>
    <p:sldMasterId id="2147483768" r:id="rId7"/>
    <p:sldMasterId id="2147483780" r:id="rId8"/>
    <p:sldMasterId id="2147483792" r:id="rId9"/>
  </p:sldMasterIdLst>
  <p:sldIdLst>
    <p:sldId id="366" r:id="rId10"/>
    <p:sldId id="365" r:id="rId11"/>
    <p:sldId id="354" r:id="rId12"/>
    <p:sldId id="362" r:id="rId13"/>
    <p:sldId id="356" r:id="rId14"/>
    <p:sldId id="357" r:id="rId15"/>
    <p:sldId id="358" r:id="rId16"/>
    <p:sldId id="364" r:id="rId17"/>
    <p:sldId id="360" r:id="rId18"/>
    <p:sldId id="3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60"/>
  </p:normalViewPr>
  <p:slideViewPr>
    <p:cSldViewPr>
      <p:cViewPr varScale="1">
        <p:scale>
          <a:sx n="115" d="100"/>
          <a:sy n="115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55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7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8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47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5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5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78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61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5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9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4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98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2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19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60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0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04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23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964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97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90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46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52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347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55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4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773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22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040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97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676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739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65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091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59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314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908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63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08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616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303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556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645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928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4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19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112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88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96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809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389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907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456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970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594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90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507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322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903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026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852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5519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161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1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199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304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786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8767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3149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536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090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176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025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561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844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262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939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4800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395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685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382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814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9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3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6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1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2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5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6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0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7944" y="621166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 Асбест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учреждение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«Детский загородный оздоровительный лагерь «Заря»»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1196752"/>
            <a:ext cx="7093296" cy="13849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летней  оздоровительной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кампании –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«Поколение </a:t>
            </a:r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/>
          </a:p>
        </p:txBody>
      </p:sp>
      <p:pic>
        <p:nvPicPr>
          <p:cNvPr id="32" name="Рисунок 31" descr="C:\Users\01\Desktop\2018 год\логотип исправл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584176" cy="1018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07704" y="0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СМЕНЫ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1556792"/>
            <a:ext cx="8892480" cy="501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 будущего - наш спорт</a:t>
            </a:r>
          </a:p>
          <a:p>
            <a:pPr lvl="0" algn="just">
              <a:lnSpc>
                <a:spcPct val="120000"/>
              </a:lnSpc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Подпрограмма включает в себя спортивную деятельность, направленную на оздоровление, отдых и воспитание детей в условиях оздоровительного лагеря. В течение смены ребята  получат возможность в игровой форме ознакомиться и отработать навыки безопасного поведения при пожаре, оказания первой медицинской помощи, пройти спортивную подготовку. В лагере будет создана «Летняя дружина юных пожарных».</a:t>
            </a:r>
          </a:p>
          <a:p>
            <a:pPr lvl="0" algn="just">
              <a:lnSpc>
                <a:spcPct val="120000"/>
              </a:lnSpc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Основные мероприятия:</a:t>
            </a:r>
          </a:p>
          <a:p>
            <a:pPr lvl="0" algn="just">
              <a:lnSpc>
                <a:spcPct val="12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Военное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кафе песни «На бережку»,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видеофильмов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социальной рекламы, фестиваль «Герои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мастер-классы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«Уроки выживания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туристский турнир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«Рюкзак»,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марафон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«Наперегонки с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друзьями«,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стафета с элементами пожарно- спасательного спорта.  </a:t>
            </a:r>
          </a:p>
          <a:p>
            <a:pPr lvl="0" algn="just">
              <a:lnSpc>
                <a:spcPct val="120000"/>
              </a:lnSpc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ходе смены дети открывают для себя четвертую грань Пирамиды тайн.</a:t>
            </a:r>
          </a:p>
          <a:p>
            <a:pPr lvl="0" algn="just">
              <a:lnSpc>
                <a:spcPct val="120000"/>
              </a:lnSpc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760" y="116632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06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" y="0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pic>
        <p:nvPicPr>
          <p:cNvPr id="1026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748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ЦЕЛЬ ПРОГРАММЫ </a:t>
            </a:r>
            <a:r>
              <a:rPr lang="ru-RU" b="1" i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916833"/>
            <a:ext cx="5328592" cy="45365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Приобщение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детей и подростков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ДЗОЛ к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активным видам деятельности в области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патриотического 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воспитания и просвещения. А именно: изучению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истории страны, её 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культурного наследия, обычаев и традиций.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благоприятной педагогической воспитательной среды, способствующей раскрытию и развитию физического, интеллектуального, творческого потенциала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10" name="Рисунок 9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0585" y="5082848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FIsUrZQ9Oh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53491">
            <a:off x="5732264" y="1189558"/>
            <a:ext cx="3168352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7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2" y="0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ЗАДАЧИ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ПРОГРАММЫ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04864"/>
            <a:ext cx="8462174" cy="3888432"/>
          </a:xfrm>
        </p:spPr>
        <p:txBody>
          <a:bodyPr>
            <a:noAutofit/>
          </a:bodyPr>
          <a:lstStyle/>
          <a:p>
            <a:pPr marL="0" hangingPunct="0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воспитанников чувство патриотизма, активную жизненную позицию, а также ответственность и самостоятельность;</a:t>
            </a:r>
          </a:p>
          <a:p>
            <a:pPr marL="0" hangingPunct="0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историко-культурное самосознание; жизненную приоритетность созидательного труда и творчества; 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лидерские и организаторские способности через участие в коллективно-творческих делах, акциях, волонтёрской и проектной деятельности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8" name="Рисунок 7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8786" y="4719089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35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294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РЕАЛИЗАЦИЯ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ЦЕЛИ И ЗАДАЧ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916832"/>
            <a:ext cx="8748464" cy="352839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Реализация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и задач Программы осуществляется через сюжетно-ролевую игру «Пирамида тайн». Богатый опыт истории, накопленные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традиции,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неразгаданные тайны прошлого, изобретения, которые обеспечивают нашу жизнь и по сей день, взгляд в будущее, - всё это помогает воссоздать пирамиду ценностей той или иной эпохи.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событие и мероприятие программы воссоздают ярчайшие вехи истории, увлекая за собой каждого ребенка и весь педагогический состав, и становятся неотъемлемыми частями этой экспедиции.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юных исследователей отыскать ключ к Пирамиде тайн. Грань прошлого открывается в ходе 1 смены, грань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настоящего -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смены, грани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будущего -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и 4 смены.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8" name="Рисунок 7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6504" y="5102109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77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63080" y="548680"/>
            <a:ext cx="8280920" cy="1171715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РЕЗУЛЬТАТЫ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1628800"/>
            <a:ext cx="8210654" cy="36724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Общее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оздоровление воспитанников, укрепление их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здоровья;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Укрепление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физических и психологических сил детей, развитие лидерских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организаторских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качеств, приобретение новых знаний, развитие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творческих  способностей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детской самостоятельности и самодеятельности;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Получение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участниками смены умений и навыков индивидуальной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коллективной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творческой и трудовой деятельности, социальной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активности;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коммуникативных способностей и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толерантности;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Повышение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творческой активности детей путем вовлечения их в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социально-значимую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деятельность.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10" name="Рисунок 9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99039" y="5102109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34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2" name="Picture 2" descr="C:\Users\User\Downloads\лилька\784283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6004"/>
            <a:ext cx="9108504" cy="68219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44" y="0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НАПРАВЛЕНИЯ И ВИДЫ    ДЕЯТЕЛЬНОСТИ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412776"/>
            <a:ext cx="46196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 – творческое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физкультурно - оздоровительное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досуговая деятельность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интеллектуальное направление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кружковая деятельность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2607888"/>
            <a:ext cx="867819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лагере предполагается работа кружков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/>
              <a:t>1. «Литературная сокровищница»</a:t>
            </a:r>
          </a:p>
          <a:p>
            <a:r>
              <a:rPr lang="ru-RU" sz="1600" dirty="0"/>
              <a:t>2. «Этюд» (изобразительное искусство)</a:t>
            </a:r>
          </a:p>
          <a:p>
            <a:r>
              <a:rPr lang="ru-RU" sz="1600" dirty="0"/>
              <a:t>3. «Грация» (хореография)</a:t>
            </a:r>
          </a:p>
          <a:p>
            <a:r>
              <a:rPr lang="ru-RU" sz="1600" dirty="0"/>
              <a:t>4. «Камертон» (вокал)</a:t>
            </a:r>
          </a:p>
          <a:p>
            <a:r>
              <a:rPr lang="ru-RU" sz="1600" dirty="0"/>
              <a:t>5. «Калейдоскоп» (кружок декоративно-прикладного искусства)</a:t>
            </a:r>
          </a:p>
          <a:p>
            <a:r>
              <a:rPr lang="ru-RU" sz="1600" dirty="0"/>
              <a:t>6. «Городок ГИБДД»</a:t>
            </a:r>
          </a:p>
          <a:p>
            <a:r>
              <a:rPr lang="ru-RU" sz="1600" dirty="0"/>
              <a:t>7. «Игротека» (игры народов Урала)</a:t>
            </a:r>
          </a:p>
          <a:p>
            <a:r>
              <a:rPr lang="ru-RU" sz="1600" dirty="0"/>
              <a:t>8. «Робототехника»</a:t>
            </a:r>
          </a:p>
          <a:p>
            <a:r>
              <a:rPr lang="ru-RU" sz="1600" dirty="0"/>
              <a:t>9. «Лего – мир»</a:t>
            </a:r>
          </a:p>
          <a:p>
            <a:r>
              <a:rPr lang="ru-RU" sz="1600" dirty="0"/>
              <a:t>10. «Юный турист»</a:t>
            </a:r>
          </a:p>
          <a:p>
            <a:r>
              <a:rPr lang="ru-RU" sz="1600" dirty="0"/>
              <a:t>11. Военно – патриотический клуб «России верные сыны»</a:t>
            </a:r>
          </a:p>
          <a:p>
            <a:r>
              <a:rPr lang="ru-RU" sz="1600" dirty="0"/>
              <a:t>12. «Олимпионик» (спортивный)</a:t>
            </a:r>
          </a:p>
          <a:p>
            <a:r>
              <a:rPr lang="ru-RU" sz="1600" dirty="0"/>
              <a:t>13. «Я- блогер»</a:t>
            </a:r>
          </a:p>
          <a:p>
            <a:r>
              <a:rPr lang="ru-RU" sz="1600" dirty="0"/>
              <a:t>14. «Азы ораторского искусства»</a:t>
            </a:r>
          </a:p>
          <a:p>
            <a:r>
              <a:rPr lang="ru-RU" dirty="0"/>
              <a:t> 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9" name="Рисунок 8" descr="N9f2k5AN62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1291" y="147886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05088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8032" y="0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СМЕНЫ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8032" y="1412776"/>
            <a:ext cx="8316416" cy="49043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Хранители времени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ходе смены дети и педагоги</a:t>
            </a:r>
            <a:r>
              <a:rPr lang="ru-RU" sz="1800" spc="44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ткрыва</a:t>
            </a:r>
            <a:r>
              <a:rPr lang="ru-RU" sz="18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тайны</a:t>
            </a:r>
            <a:r>
              <a:rPr lang="ru-RU" sz="1800" spc="2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рош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spc="2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мли,</a:t>
            </a:r>
            <a:r>
              <a:rPr lang="ru-RU" sz="1800" spc="2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spc="2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кото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ой</a:t>
            </a:r>
            <a:r>
              <a:rPr lang="ru-RU" sz="1800" spc="2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тся</a:t>
            </a:r>
            <a:r>
              <a:rPr lang="ru-RU" sz="1800" spc="2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коп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и,</a:t>
            </a:r>
            <a:r>
              <a:rPr lang="ru-RU" sz="1800" spc="2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частники</a:t>
            </a:r>
            <a:r>
              <a:rPr lang="ru-RU" sz="1800" spc="2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диции перелистают</a:t>
            </a:r>
            <a:r>
              <a:rPr lang="ru-RU" sz="1800" spc="54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ам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ые</a:t>
            </a:r>
            <a:r>
              <a:rPr lang="ru-RU" sz="1800" spc="53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ярки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54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ия</a:t>
            </a:r>
            <a:r>
              <a:rPr lang="ru-RU" sz="1800" spc="5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spc="53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2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их</a:t>
            </a:r>
            <a:r>
              <a:rPr lang="ru-RU" sz="1800" spc="5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ен</a:t>
            </a:r>
            <a:r>
              <a:rPr lang="ru-RU" sz="1800" spc="5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spc="54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spc="5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неда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пр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шлого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Особое внимание будет уделено событиям ВОВ.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257175" indent="0" algn="just">
              <a:spcBef>
                <a:spcPts val="0"/>
              </a:spcBef>
              <a:buNone/>
            </a:pPr>
            <a:r>
              <a:rPr lang="ru-RU" sz="18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Г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ерб</a:t>
            </a:r>
            <a:r>
              <a:rPr lang="ru-RU" sz="1800" spc="6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 отрядов-участников экспедиции</a:t>
            </a:r>
            <a:r>
              <a:rPr lang="ru-RU" sz="1800" spc="4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spc="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ть,</a:t>
            </a:r>
            <a:r>
              <a:rPr lang="ru-RU" sz="1800" spc="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сфор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ули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ованная</a:t>
            </a:r>
            <a:r>
              <a:rPr lang="ru-RU" sz="1800" spc="4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тниками</a:t>
            </a:r>
            <a:r>
              <a:rPr lang="ru-RU" sz="18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аммы, о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кры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первую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грань Пирамиды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т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айн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грань п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ош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ог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marR="257175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Основные мероприятия смены: Игра - </a:t>
            </a:r>
            <a:r>
              <a:rPr lang="ru-RU" sz="1800" dirty="0" err="1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квест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«В военной разведке», конкурс отрядных газет, конкурс эссе «Письмо в прошлое», «Мой рисунок про Победу», а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кция «Читаем детям о войне», битва хоров «И песни тоже воевали», </a:t>
            </a:r>
          </a:p>
          <a:p>
            <a:pPr algn="just">
              <a:buNone/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итва танцев « От Москвы до самых до окраин».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Литературные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гостиные « Мир памяти, мир сердца, мир души».            </a:t>
            </a: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11" name="Рисунок 10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0400" y="5130329"/>
            <a:ext cx="1691680" cy="1691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49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835696" y="0"/>
            <a:ext cx="5544616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СМЕНЫ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1187625"/>
            <a:ext cx="8784976" cy="461764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Восьмое чудо света</a:t>
            </a:r>
            <a:endParaRPr lang="ru-RU" sz="7200" b="1" dirty="0" smtClean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	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Прош</a:t>
            </a:r>
            <a:r>
              <a:rPr lang="ru-RU" sz="7200" spc="-1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ое</a:t>
            </a:r>
            <a:r>
              <a:rPr lang="ru-RU" sz="7200" spc="70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крыло</a:t>
            </a:r>
            <a:r>
              <a:rPr lang="ru-RU" sz="7200" spc="7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свои</a:t>
            </a:r>
            <a:r>
              <a:rPr lang="ru-RU" sz="7200" spc="7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</a:t>
            </a:r>
            <a:r>
              <a:rPr lang="ru-RU" sz="7200" spc="70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70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еп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рь</a:t>
            </a:r>
            <a:r>
              <a:rPr lang="ru-RU" sz="7200" spc="7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бятам</a:t>
            </a:r>
            <a:r>
              <a:rPr lang="ru-RU" sz="7200" spc="69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еобхо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spc="70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</a:t>
            </a:r>
            <a:r>
              <a:rPr lang="ru-RU" sz="72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щитить</a:t>
            </a:r>
            <a:r>
              <a:rPr lang="ru-RU" sz="7200" spc="45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оё</a:t>
            </a:r>
            <a:r>
              <a:rPr lang="ru-RU" sz="7200" spc="46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1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мя</a:t>
            </a:r>
            <a:r>
              <a:rPr lang="ru-RU" sz="7200" spc="47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</a:t>
            </a:r>
            <a:r>
              <a:rPr lang="ru-RU" sz="72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емя,</a:t>
            </a:r>
            <a:r>
              <a:rPr lang="ru-RU" sz="7200" spc="4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spc="4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spc="4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они.</a:t>
            </a:r>
            <a:r>
              <a:rPr lang="ru-RU" sz="7200" spc="4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ичает</a:t>
            </a:r>
            <a:r>
              <a:rPr lang="ru-RU" sz="7200" spc="4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ременн</a:t>
            </a:r>
            <a:r>
              <a:rPr lang="ru-RU" sz="7200" spc="-1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 ц</a:t>
            </a:r>
            <a:r>
              <a:rPr lang="ru-RU" sz="72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вилиз</a:t>
            </a:r>
            <a:r>
              <a:rPr lang="ru-RU" sz="7200" spc="-1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цию</a:t>
            </a:r>
            <a:r>
              <a:rPr lang="ru-RU" sz="7200" spc="12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7200" spc="12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их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r>
              <a:rPr lang="ru-RU" sz="7200" spc="14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spc="12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этот</a:t>
            </a:r>
            <a:r>
              <a:rPr lang="ru-RU" sz="7200" spc="12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2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опрос</a:t>
            </a:r>
            <a:r>
              <a:rPr lang="ru-RU" sz="7200" spc="13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spc="12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эксп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ция</a:t>
            </a:r>
            <a:r>
              <a:rPr lang="ru-RU" sz="7200" spc="1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</a:t>
            </a:r>
            <a:r>
              <a:rPr lang="ru-RU" sz="7200" spc="12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тветить че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ез 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рем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ые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игры, це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нос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и,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обытия, которые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отличают наше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ремя.</a:t>
            </a:r>
            <a:endParaRPr lang="ru-RU" sz="7200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28892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Отряды должны выделить</a:t>
            </a:r>
            <a:r>
              <a:rPr lang="ru-RU" sz="7200" spc="35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то,</a:t>
            </a:r>
            <a:r>
              <a:rPr lang="ru-RU" sz="7200" spc="3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</a:t>
            </a:r>
            <a:r>
              <a:rPr lang="ru-RU" sz="7200" spc="3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отличает соврем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нн</a:t>
            </a:r>
            <a:r>
              <a:rPr lang="ru-RU" sz="72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</a:t>
            </a:r>
            <a:r>
              <a:rPr lang="ru-RU" sz="7200" spc="6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вилизацию</a:t>
            </a:r>
            <a:r>
              <a:rPr lang="ru-RU" sz="7200" spc="6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7200" spc="6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сех</a:t>
            </a:r>
            <a:r>
              <a:rPr lang="ru-RU" sz="7200" spc="6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стальных.</a:t>
            </a:r>
            <a:r>
              <a:rPr lang="ru-RU" sz="7200" spc="60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spc="60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нн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сти</a:t>
            </a:r>
            <a:r>
              <a:rPr lang="ru-RU" sz="7200" spc="6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яют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ключевыми</a:t>
            </a:r>
            <a:r>
              <a:rPr lang="ru-RU" sz="7200" spc="29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ля</a:t>
            </a:r>
            <a:r>
              <a:rPr lang="ru-RU" sz="7200" spc="28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spc="-1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врем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нно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spc="28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подр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spc="-1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</a:t>
            </a:r>
            <a:r>
              <a:rPr lang="ru-RU" sz="72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щего</a:t>
            </a:r>
            <a:r>
              <a:rPr lang="ru-RU" sz="7200" spc="27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пок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ни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ru-RU" sz="7200" spc="2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spc="28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7200" spc="28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собе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нос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соврем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ой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ул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ь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уры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иск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сс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тва,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чего</a:t>
            </a:r>
            <a:r>
              <a:rPr lang="ru-RU" sz="7200" spc="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мы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добили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ь</a:t>
            </a:r>
            <a:r>
              <a:rPr lang="ru-RU" sz="7200" spc="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</a:t>
            </a:r>
            <a:r>
              <a:rPr lang="ru-RU" sz="7200" spc="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сь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ош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лый</a:t>
            </a:r>
            <a:r>
              <a:rPr lang="ru-RU" sz="7200" spc="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ри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 –</a:t>
            </a:r>
            <a:r>
              <a:rPr lang="ru-RU" sz="7200" spc="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spc="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эти</a:t>
            </a:r>
            <a:r>
              <a:rPr lang="ru-RU" sz="7200" spc="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многие</a:t>
            </a:r>
            <a:r>
              <a:rPr lang="ru-RU" sz="7200" spc="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вопросы</a:t>
            </a:r>
            <a:r>
              <a:rPr lang="ru-RU" sz="7200" spc="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ают</a:t>
            </a:r>
            <a:r>
              <a:rPr lang="ru-RU" sz="7200" spc="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твет</a:t>
            </a:r>
            <a:r>
              <a:rPr lang="ru-RU" sz="7200" spc="4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все</a:t>
            </a:r>
            <a:r>
              <a:rPr lang="ru-RU" sz="7200" spc="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7200" spc="4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spc="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меропр</a:t>
            </a:r>
            <a:r>
              <a:rPr lang="ru-RU" sz="72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ятия,</a:t>
            </a:r>
            <a:r>
              <a:rPr lang="ru-RU" sz="7200" spc="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</a:t>
            </a:r>
            <a:r>
              <a:rPr lang="ru-RU" sz="72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емые</a:t>
            </a:r>
            <a:r>
              <a:rPr lang="ru-RU" sz="7200" spc="4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ходе 2 смены. Основные мероприятия смены: музыкальный кастинг,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нтерактивная игра «Дорогами войны»,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гонёк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«Патриотизм – города герои» / Современные течения»,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защита изобретений,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испытание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исследователей «Большие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гонки», конкурс творчества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«Таланты XXI века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»,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ащита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проектов «Наше чудо света» - современные чудеса света в исполнении и презентации юных исследователей,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день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уличной культуры, 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бал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«Историю объединяет танец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  <a:p>
            <a:pPr marL="0" marR="28892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На </a:t>
            </a:r>
            <a:r>
              <a:rPr lang="ru-RU" sz="72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итоговом сборе экспедиции каждый отряд представляет свой главный символ современности, которые и открывают вторую грань Пирамиды тайн – грань Настоящего</a:t>
            </a:r>
            <a:r>
              <a:rPr lang="ru-RU" sz="72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7200" dirty="0" smtClean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</a:t>
            </a: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6381328"/>
            <a:ext cx="1595350" cy="412461"/>
          </a:xfrm>
          <a:prstGeom prst="rect">
            <a:avLst/>
          </a:prstGeom>
        </p:spPr>
      </p:pic>
      <p:pic>
        <p:nvPicPr>
          <p:cNvPr id="12" name="Рисунок 11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272" y="90266"/>
            <a:ext cx="1402593" cy="1402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46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Admin\Рабочий стол\к лагерь 2016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9138748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957498" y="0"/>
            <a:ext cx="6186502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СМЕНЫ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-1" y="1143001"/>
            <a:ext cx="9144001" cy="54424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Будущее за нами</a:t>
            </a:r>
          </a:p>
          <a:p>
            <a:pPr marR="261620" indent="0" algn="just">
              <a:lnSpc>
                <a:spcPct val="114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</a:t>
            </a:r>
            <a:r>
              <a:rPr lang="ru-RU" sz="1800" spc="36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spc="3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отк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ры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ть</a:t>
            </a:r>
            <a:r>
              <a:rPr lang="ru-RU" sz="1800" spc="3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щие</a:t>
            </a:r>
            <a:r>
              <a:rPr lang="ru-RU" sz="1800" spc="3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поколения,</a:t>
            </a:r>
            <a:r>
              <a:rPr lang="ru-RU" sz="1800" spc="3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spc="3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</a:t>
            </a:r>
            <a:r>
              <a:rPr lang="ru-RU" sz="1800" spc="3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оста</a:t>
            </a:r>
            <a:r>
              <a:rPr lang="ru-RU" sz="18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</a:t>
            </a:r>
            <a:r>
              <a:rPr lang="ru-RU" sz="1800" spc="3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35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spc="-1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Грань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щего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пирамиды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йн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откры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ется ч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еты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ти вопросы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R="261620" indent="0" algn="just">
              <a:lnSpc>
                <a:spcPct val="114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Отряды, участвующие в экспедиции, </a:t>
            </a:r>
            <a:r>
              <a:rPr lang="ru-RU" sz="1800" spc="46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лж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</a:t>
            </a:r>
            <a:r>
              <a:rPr lang="ru-RU" sz="1800" spc="45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ить,</a:t>
            </a:r>
            <a:r>
              <a:rPr lang="ru-RU" sz="1800" spc="4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</a:t>
            </a:r>
            <a:r>
              <a:rPr lang="ru-RU" sz="1800" spc="45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человек</a:t>
            </a:r>
            <a:r>
              <a:rPr lang="ru-RU" sz="1800" spc="4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мож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 ост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ить</a:t>
            </a:r>
            <a:r>
              <a:rPr lang="ru-RU" sz="18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после</a:t>
            </a:r>
            <a:r>
              <a:rPr lang="ru-RU" sz="1800" spc="46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я,</a:t>
            </a:r>
            <a:r>
              <a:rPr lang="ru-RU" sz="18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чтобы</a:t>
            </a:r>
            <a:r>
              <a:rPr lang="ru-RU" sz="1800" spc="48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</a:t>
            </a:r>
            <a:r>
              <a:rPr lang="ru-RU" sz="18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запомнили</a:t>
            </a:r>
            <a:r>
              <a:rPr lang="ru-RU" sz="1800" spc="4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щие</a:t>
            </a:r>
            <a:r>
              <a:rPr lang="ru-RU" sz="1800" spc="4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олени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1800" spc="46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одвиги, ценности,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ры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ия,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иск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сство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т.д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R="261620" indent="0" algn="just">
              <a:lnSpc>
                <a:spcPct val="114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Педагогической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идеей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является привлечение детей к теме будущего и теме лидеров. Каждый сможет себя попробовать в разных направлениях деятельности, вне зависимости от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возраста. В ходе смены активно действует самоуправление и волонтерское движение. </a:t>
            </a:r>
          </a:p>
          <a:p>
            <a:pPr marR="261620" indent="0" algn="just">
              <a:lnSpc>
                <a:spcPct val="114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Основные мероприятия смены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игра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станциям «</a:t>
            </a:r>
            <a:r>
              <a:rPr lang="ru-RU" sz="1800" dirty="0" err="1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Эколайф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»,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фестиваль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«Ярмарка вакансий» и акция «</a:t>
            </a:r>
            <a:r>
              <a:rPr lang="ru-RU" sz="1800" dirty="0" err="1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Профориентир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»,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кинофестиваль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«Историю делаем мы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(к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75-летию Победы), «День стажера»,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чемпионат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настольных игр, и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нтеллектуальный фестиваль, 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конкурс 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Арт-объектов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еловая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игра «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Карьера,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аг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вперед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!», шоу «Здравствуй, юность в сапогах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!» К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ждый</a:t>
            </a:r>
            <a:r>
              <a:rPr lang="ru-RU" sz="1800" spc="17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ряд</a:t>
            </a:r>
            <a:r>
              <a:rPr lang="ru-RU" sz="1800" spc="1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ледо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ей</a:t>
            </a:r>
            <a:r>
              <a:rPr lang="ru-RU" sz="1800" spc="1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spc="1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ав</a:t>
            </a:r>
            <a:r>
              <a:rPr lang="ru-RU" sz="1800" spc="-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ен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spc="1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смены</a:t>
            </a:r>
            <a:r>
              <a:rPr lang="ru-RU" sz="1800" spc="18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тов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</a:t>
            </a:r>
            <a:r>
              <a:rPr lang="ru-RU" sz="1800" spc="1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сим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ол</a:t>
            </a:r>
            <a:r>
              <a:rPr lang="ru-RU" sz="1800" spc="17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м</a:t>
            </a:r>
            <a:r>
              <a:rPr lang="ru-RU" sz="1800" spc="1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ость</a:t>
            </a:r>
            <a:r>
              <a:rPr lang="ru-RU" sz="1800" spc="8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бу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ущег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ru-RU" sz="1800" spc="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</a:t>
            </a:r>
            <a:r>
              <a:rPr lang="ru-RU" sz="1800" spc="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ото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рые</a:t>
            </a:r>
            <a:r>
              <a:rPr lang="ru-RU" sz="1800" spc="8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1800" spc="8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открывают</a:t>
            </a:r>
            <a:r>
              <a:rPr lang="ru-RU" sz="1800" spc="8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третью</a:t>
            </a:r>
            <a:r>
              <a:rPr lang="ru-RU" sz="1800" spc="7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гра</a:t>
            </a:r>
            <a:r>
              <a:rPr lang="ru-RU" sz="1800" spc="-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ь</a:t>
            </a:r>
            <a:r>
              <a:rPr lang="ru-RU" sz="1800" spc="8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ир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миды</a:t>
            </a:r>
            <a:r>
              <a:rPr lang="ru-RU" sz="1800" spc="7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800" spc="5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йн</a:t>
            </a:r>
            <a:r>
              <a:rPr lang="ru-RU" sz="1800" spc="95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288925" indent="0" algn="just">
              <a:lnSpc>
                <a:spcPct val="114000"/>
              </a:lnSpc>
              <a:spcBef>
                <a:spcPts val="15"/>
              </a:spcBef>
              <a:spcAft>
                <a:spcPts val="0"/>
              </a:spcAft>
              <a:buNone/>
            </a:pP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  <p:pic>
        <p:nvPicPr>
          <p:cNvPr id="8" name="Содержимое 3" descr="P-75_logotip_gorizo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8650" y="6315717"/>
            <a:ext cx="1595350" cy="412461"/>
          </a:xfrm>
          <a:prstGeom prst="rect">
            <a:avLst/>
          </a:prstGeom>
        </p:spPr>
      </p:pic>
      <p:pic>
        <p:nvPicPr>
          <p:cNvPr id="11" name="Рисунок 10" descr="N9f2k5AN62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345" y="141794"/>
            <a:ext cx="1368152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45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287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1_Тема Office</vt:lpstr>
      <vt:lpstr>2_Тема Office</vt:lpstr>
      <vt:lpstr>3_Тема Office</vt:lpstr>
      <vt:lpstr>5_Тема Office</vt:lpstr>
      <vt:lpstr>6_Тема Office</vt:lpstr>
      <vt:lpstr>8_Тема Office</vt:lpstr>
      <vt:lpstr>9_Тема Office</vt:lpstr>
      <vt:lpstr>4_Тема Office</vt:lpstr>
      <vt:lpstr>Презентация PowerPoint</vt:lpstr>
      <vt:lpstr>ЦЕЛЬ ПРОГРАММЫ  </vt:lpstr>
      <vt:lpstr>ЗАДАЧИ  ПРОГРАММЫ </vt:lpstr>
      <vt:lpstr>РЕАЛИЗАЦИЯ  ЦЕЛИ И ЗАДАЧ </vt:lpstr>
      <vt:lpstr>ПЛАНИРУЕМЫЕ  РЕЗУЛЬТАТЫ </vt:lpstr>
      <vt:lpstr>Презентация PowerPoint</vt:lpstr>
      <vt:lpstr>ПОДПРОГРАММА  1 СМЕНЫ</vt:lpstr>
      <vt:lpstr>ПОДПРОГРАММА  2 СМЕНЫ</vt:lpstr>
      <vt:lpstr>ПОДПРОГРАММА  3 СМЕНЫ</vt:lpstr>
      <vt:lpstr>ПОДПРОГРАММА  4 СМЕНЫ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Boss</cp:lastModifiedBy>
  <cp:revision>169</cp:revision>
  <dcterms:modified xsi:type="dcterms:W3CDTF">2020-05-11T07:30:34Z</dcterms:modified>
</cp:coreProperties>
</file>